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259" r:id="rId5"/>
    <p:sldId id="318" r:id="rId6"/>
    <p:sldId id="263" r:id="rId7"/>
    <p:sldId id="264" r:id="rId8"/>
    <p:sldId id="265" r:id="rId9"/>
    <p:sldId id="261" r:id="rId10"/>
    <p:sldId id="262" r:id="rId11"/>
    <p:sldId id="266" r:id="rId12"/>
    <p:sldId id="317" r:id="rId13"/>
    <p:sldId id="268" r:id="rId14"/>
    <p:sldId id="267" r:id="rId15"/>
    <p:sldId id="270" r:id="rId16"/>
    <p:sldId id="314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80" r:id="rId27"/>
    <p:sldId id="281" r:id="rId28"/>
    <p:sldId id="282" r:id="rId29"/>
    <p:sldId id="283" r:id="rId30"/>
    <p:sldId id="284" r:id="rId31"/>
    <p:sldId id="289" r:id="rId32"/>
    <p:sldId id="285" r:id="rId33"/>
    <p:sldId id="290" r:id="rId34"/>
    <p:sldId id="287" r:id="rId35"/>
    <p:sldId id="288" r:id="rId36"/>
    <p:sldId id="292" r:id="rId37"/>
    <p:sldId id="315" r:id="rId38"/>
    <p:sldId id="293" r:id="rId39"/>
    <p:sldId id="291" r:id="rId40"/>
    <p:sldId id="286" r:id="rId41"/>
    <p:sldId id="294" r:id="rId42"/>
    <p:sldId id="295" r:id="rId43"/>
    <p:sldId id="296" r:id="rId44"/>
    <p:sldId id="297" r:id="rId45"/>
    <p:sldId id="299" r:id="rId46"/>
    <p:sldId id="316" r:id="rId47"/>
    <p:sldId id="300" r:id="rId48"/>
    <p:sldId id="298" r:id="rId49"/>
    <p:sldId id="304" r:id="rId50"/>
    <p:sldId id="305" r:id="rId51"/>
    <p:sldId id="309" r:id="rId52"/>
    <p:sldId id="310" r:id="rId53"/>
    <p:sldId id="311" r:id="rId54"/>
    <p:sldId id="306" r:id="rId55"/>
    <p:sldId id="308" r:id="rId56"/>
    <p:sldId id="313" r:id="rId57"/>
    <p:sldId id="312" r:id="rId58"/>
    <p:sldId id="307" r:id="rId59"/>
    <p:sldId id="301" r:id="rId60"/>
    <p:sldId id="302" r:id="rId61"/>
    <p:sldId id="303" r:id="rId6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318"/>
            <p14:sldId id="263"/>
            <p14:sldId id="264"/>
            <p14:sldId id="265"/>
            <p14:sldId id="261"/>
            <p14:sldId id="262"/>
            <p14:sldId id="266"/>
            <p14:sldId id="317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3" d="100"/>
          <a:sy n="53" d="100"/>
        </p:scale>
        <p:origin x="4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61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9.gif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8.wdp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 l="-2000"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8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329E9D-70CA-4426-AE93-7240B0116C2C}"/>
              </a:ext>
            </a:extLst>
          </p:cNvPr>
          <p:cNvGrpSpPr/>
          <p:nvPr/>
        </p:nvGrpSpPr>
        <p:grpSpPr>
          <a:xfrm>
            <a:off x="1467373" y="1068637"/>
            <a:ext cx="9755684" cy="5789364"/>
            <a:chOff x="1467373" y="1068637"/>
            <a:chExt cx="9755684" cy="578936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311AC1E-11BF-4D3C-A11C-EB56F30CC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36785"/>
            <a:stretch/>
          </p:blipFill>
          <p:spPr>
            <a:xfrm>
              <a:off x="1467373" y="1068637"/>
              <a:ext cx="9755684" cy="5789364"/>
            </a:xfrm>
            <a:prstGeom prst="rect">
              <a:avLst/>
            </a:prstGeom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58E6539C-C690-4B7F-98F1-003593E13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5" t="30844" r="15166" b="31794"/>
            <a:stretch/>
          </p:blipFill>
          <p:spPr bwMode="auto">
            <a:xfrm>
              <a:off x="4134997" y="2342592"/>
              <a:ext cx="3922006" cy="105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25435600-92E7-4859-B846-C7E32559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930">
            <a:off x="1304944" y="2034625"/>
            <a:ext cx="2557881" cy="3231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014D72C-9D51-4DE5-9474-7DC46D625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09" r="4271" b="1904"/>
          <a:stretch/>
        </p:blipFill>
        <p:spPr>
          <a:xfrm rot="510281">
            <a:off x="6344564" y="2013411"/>
            <a:ext cx="2797477" cy="3569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03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3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+mj-lt"/>
              </a:rPr>
              <a:t>oresztesz_margaritisz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</TotalTime>
  <Words>1264</Words>
  <Application>Microsoft Office PowerPoint</Application>
  <PresentationFormat>Widescreen</PresentationFormat>
  <Paragraphs>198</Paragraphs>
  <Slides>61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175</cp:revision>
  <cp:lastPrinted>2019-09-17T10:03:27Z</cp:lastPrinted>
  <dcterms:created xsi:type="dcterms:W3CDTF">2019-08-28T12:37:08Z</dcterms:created>
  <dcterms:modified xsi:type="dcterms:W3CDTF">2020-01-09T08:08:33Z</dcterms:modified>
</cp:coreProperties>
</file>